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279" r:id="rId2"/>
    <p:sldId id="280" r:id="rId3"/>
    <p:sldId id="281" r:id="rId4"/>
    <p:sldId id="282" r:id="rId5"/>
    <p:sldId id="283" r:id="rId6"/>
    <p:sldId id="284" r:id="rId7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pos="158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618" y="-605"/>
      </p:cViewPr>
      <p:guideLst>
        <p:guide orient="horz" pos="3168"/>
        <p:guide pos="2448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4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B1E7D1-F18E-4F4C-AC3E-435CE7D662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F66C4-57B6-4AB6-B2D6-6C8570B66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5F737-1E71-4926-85E7-DE74CA04559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242B6-21C9-45E5-A9A6-608643751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C0F8-3C96-4B02-ACF7-820DA33BB3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1FC6-C579-49E9-8C1D-BD674126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ef9a5f72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ef9a5f72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ef9a5f72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ef9a5f72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ef9a5f72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ef9a5f72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ef9a5f72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ef9a5f72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ef9a5f72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ef9a5f72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ef9a5f72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ef9a5f72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84A2D-5AD7-4C03-85F3-47A6B4AC68C8}"/>
              </a:ext>
            </a:extLst>
          </p:cNvPr>
          <p:cNvSpPr txBox="1"/>
          <p:nvPr/>
        </p:nvSpPr>
        <p:spPr>
          <a:xfrm>
            <a:off x="3070860" y="3223260"/>
            <a:ext cx="20726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1D589-82E2-465E-B8E8-B7B06C4E267F}"/>
              </a:ext>
            </a:extLst>
          </p:cNvPr>
          <p:cNvSpPr txBox="1"/>
          <p:nvPr/>
        </p:nvSpPr>
        <p:spPr>
          <a:xfrm>
            <a:off x="1371600" y="3916680"/>
            <a:ext cx="36423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positive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3169C-D36A-4E2D-ACE6-B3FB4A73B022}"/>
              </a:ext>
            </a:extLst>
          </p:cNvPr>
          <p:cNvSpPr txBox="1"/>
          <p:nvPr/>
        </p:nvSpPr>
        <p:spPr>
          <a:xfrm>
            <a:off x="2430780" y="4221480"/>
            <a:ext cx="30708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judge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28B8D-BF1A-4EF8-862A-804210F07FBE}"/>
              </a:ext>
            </a:extLst>
          </p:cNvPr>
          <p:cNvSpPr txBox="1"/>
          <p:nvPr/>
        </p:nvSpPr>
        <p:spPr>
          <a:xfrm>
            <a:off x="2895600" y="452628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deserve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356F0-5A3B-4F4F-809A-320609EA120E}"/>
              </a:ext>
            </a:extLst>
          </p:cNvPr>
          <p:cNvSpPr txBox="1"/>
          <p:nvPr/>
        </p:nvSpPr>
        <p:spPr>
          <a:xfrm>
            <a:off x="2823210" y="5135880"/>
            <a:ext cx="28879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Broke the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BFFBE-FA55-4408-91F3-C78F6666CAED}"/>
              </a:ext>
            </a:extLst>
          </p:cNvPr>
          <p:cNvSpPr txBox="1"/>
          <p:nvPr/>
        </p:nvSpPr>
        <p:spPr>
          <a:xfrm>
            <a:off x="2712720" y="5440680"/>
            <a:ext cx="299847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Affects everyone in the same 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B67AB-569D-4EA9-8804-33BB0D449A1A}"/>
              </a:ext>
            </a:extLst>
          </p:cNvPr>
          <p:cNvSpPr txBox="1"/>
          <p:nvPr/>
        </p:nvSpPr>
        <p:spPr>
          <a:xfrm>
            <a:off x="1356360" y="5745480"/>
            <a:ext cx="41452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8DB81-0F5F-4C74-993A-C3655DC8FD51}"/>
              </a:ext>
            </a:extLst>
          </p:cNvPr>
          <p:cNvSpPr txBox="1"/>
          <p:nvPr/>
        </p:nvSpPr>
        <p:spPr>
          <a:xfrm>
            <a:off x="1356360" y="6050280"/>
            <a:ext cx="41452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 fair trial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10D1B-41E2-4677-8ECE-5B98E391370B}"/>
              </a:ext>
            </a:extLst>
          </p:cNvPr>
          <p:cNvSpPr txBox="1"/>
          <p:nvPr/>
        </p:nvSpPr>
        <p:spPr>
          <a:xfrm>
            <a:off x="1303020" y="7360920"/>
            <a:ext cx="41452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Denying people their rights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FA2D6-696B-43E2-AF6B-23DDF062F459}"/>
              </a:ext>
            </a:extLst>
          </p:cNvPr>
          <p:cNvSpPr txBox="1"/>
          <p:nvPr/>
        </p:nvSpPr>
        <p:spPr>
          <a:xfrm>
            <a:off x="1303020" y="7665720"/>
            <a:ext cx="41452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C2B08-9C76-432C-91D7-A9EED9CDF1F2}"/>
              </a:ext>
            </a:extLst>
          </p:cNvPr>
          <p:cNvSpPr txBox="1"/>
          <p:nvPr/>
        </p:nvSpPr>
        <p:spPr>
          <a:xfrm>
            <a:off x="3009900" y="6713220"/>
            <a:ext cx="2438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Go </a:t>
            </a:r>
            <a:r>
              <a:rPr lang="en-US" sz="2000"/>
              <a:t>to prison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EA98E-67BC-448A-824C-71116E84138E}"/>
              </a:ext>
            </a:extLst>
          </p:cNvPr>
          <p:cNvSpPr txBox="1"/>
          <p:nvPr/>
        </p:nvSpPr>
        <p:spPr>
          <a:xfrm>
            <a:off x="3009899" y="6987540"/>
            <a:ext cx="28879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Too harsh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6230-D392-4E48-B4CF-309D893AEFA5}"/>
              </a:ext>
            </a:extLst>
          </p:cNvPr>
          <p:cNvSpPr txBox="1"/>
          <p:nvPr/>
        </p:nvSpPr>
        <p:spPr>
          <a:xfrm>
            <a:off x="1135380" y="8671560"/>
            <a:ext cx="5867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Everyone will be treated equally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E86A5-D09B-4BBA-A578-9260831F2297}"/>
              </a:ext>
            </a:extLst>
          </p:cNvPr>
          <p:cNvSpPr txBox="1"/>
          <p:nvPr/>
        </p:nvSpPr>
        <p:spPr>
          <a:xfrm>
            <a:off x="2545080" y="2514600"/>
            <a:ext cx="16306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do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20A9F-D728-4322-93AF-1D1D2BB899D6}"/>
              </a:ext>
            </a:extLst>
          </p:cNvPr>
          <p:cNvSpPr txBox="1"/>
          <p:nvPr/>
        </p:nvSpPr>
        <p:spPr>
          <a:xfrm>
            <a:off x="2293620" y="3924300"/>
            <a:ext cx="19812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youth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03712-5FC5-43AA-B3A4-60044C4057CD}"/>
              </a:ext>
            </a:extLst>
          </p:cNvPr>
          <p:cNvSpPr txBox="1"/>
          <p:nvPr/>
        </p:nvSpPr>
        <p:spPr>
          <a:xfrm>
            <a:off x="4450080" y="2956560"/>
            <a:ext cx="2438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Go to jail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3FF05-92B8-4F22-9916-9382ABB307AC}"/>
              </a:ext>
            </a:extLst>
          </p:cNvPr>
          <p:cNvSpPr txBox="1"/>
          <p:nvPr/>
        </p:nvSpPr>
        <p:spPr>
          <a:xfrm>
            <a:off x="2484120" y="4777740"/>
            <a:ext cx="1402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crime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56004-9ADA-4C3E-A46F-EB873692004B}"/>
              </a:ext>
            </a:extLst>
          </p:cNvPr>
          <p:cNvSpPr txBox="1"/>
          <p:nvPr/>
        </p:nvSpPr>
        <p:spPr>
          <a:xfrm>
            <a:off x="2956560" y="5085517"/>
            <a:ext cx="1318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Serious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7856C-37A2-4120-952C-58B2E0D8AAE9}"/>
              </a:ext>
            </a:extLst>
          </p:cNvPr>
          <p:cNvSpPr txBox="1"/>
          <p:nvPr/>
        </p:nvSpPr>
        <p:spPr>
          <a:xfrm>
            <a:off x="4991100" y="5378054"/>
            <a:ext cx="2164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Pay to fine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DD6BE-3320-4062-978C-EB0F64CB0200}"/>
              </a:ext>
            </a:extLst>
          </p:cNvPr>
          <p:cNvSpPr txBox="1"/>
          <p:nvPr/>
        </p:nvSpPr>
        <p:spPr>
          <a:xfrm>
            <a:off x="2293620" y="6246734"/>
            <a:ext cx="18821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Guilty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3B901-C909-401E-BDAE-595938389969}"/>
              </a:ext>
            </a:extLst>
          </p:cNvPr>
          <p:cNvSpPr txBox="1"/>
          <p:nvPr/>
        </p:nvSpPr>
        <p:spPr>
          <a:xfrm>
            <a:off x="4533900" y="6246733"/>
            <a:ext cx="2438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Stole something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27EB4-9042-470B-BBC6-50A4DA082762}"/>
              </a:ext>
            </a:extLst>
          </p:cNvPr>
          <p:cNvSpPr txBox="1"/>
          <p:nvPr/>
        </p:nvSpPr>
        <p:spPr>
          <a:xfrm>
            <a:off x="2293620" y="7412594"/>
            <a:ext cx="18821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Accused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B1CC4-87A0-4C43-837A-32ABAC1105BB}"/>
              </a:ext>
            </a:extLst>
          </p:cNvPr>
          <p:cNvSpPr txBox="1"/>
          <p:nvPr/>
        </p:nvSpPr>
        <p:spPr>
          <a:xfrm>
            <a:off x="4274820" y="7720371"/>
            <a:ext cx="1981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Don’t commit a crime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CEA2C-87B4-4122-BAA4-A7E982B556A6}"/>
              </a:ext>
            </a:extLst>
          </p:cNvPr>
          <p:cNvSpPr txBox="1"/>
          <p:nvPr/>
        </p:nvSpPr>
        <p:spPr>
          <a:xfrm>
            <a:off x="2293620" y="8278297"/>
            <a:ext cx="206502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Punishment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E754B-8FEF-4EE6-8FE2-31E6815D928F}"/>
              </a:ext>
            </a:extLst>
          </p:cNvPr>
          <p:cNvSpPr txBox="1"/>
          <p:nvPr/>
        </p:nvSpPr>
        <p:spPr>
          <a:xfrm>
            <a:off x="4945380" y="8278297"/>
            <a:ext cx="235458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Losing your license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7CD84-CFF0-4966-8C3E-D85DF803DEB3}"/>
              </a:ext>
            </a:extLst>
          </p:cNvPr>
          <p:cNvSpPr txBox="1"/>
          <p:nvPr/>
        </p:nvSpPr>
        <p:spPr>
          <a:xfrm>
            <a:off x="4450080" y="8665251"/>
            <a:ext cx="21717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CD6B6-8332-4BF3-A556-280A43776874}"/>
              </a:ext>
            </a:extLst>
          </p:cNvPr>
          <p:cNvSpPr txBox="1"/>
          <p:nvPr/>
        </p:nvSpPr>
        <p:spPr>
          <a:xfrm>
            <a:off x="4450080" y="4232077"/>
            <a:ext cx="2705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Was 16 years old.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24EDB-5BC3-4B31-8044-3B02732BB79A}"/>
              </a:ext>
            </a:extLst>
          </p:cNvPr>
          <p:cNvSpPr txBox="1"/>
          <p:nvPr/>
        </p:nvSpPr>
        <p:spPr>
          <a:xfrm>
            <a:off x="1173480" y="2278380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Fair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66618-B2FD-48BA-B0F4-7522E51326F4}"/>
              </a:ext>
            </a:extLst>
          </p:cNvPr>
          <p:cNvSpPr txBox="1"/>
          <p:nvPr/>
        </p:nvSpPr>
        <p:spPr>
          <a:xfrm>
            <a:off x="1021080" y="3870960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Impartial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478AD-1357-4DF2-B24C-53D22FEA03F7}"/>
              </a:ext>
            </a:extLst>
          </p:cNvPr>
          <p:cNvSpPr txBox="1"/>
          <p:nvPr/>
        </p:nvSpPr>
        <p:spPr>
          <a:xfrm>
            <a:off x="594360" y="4442460"/>
            <a:ext cx="19964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Judging a contest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14906-CDB1-4959-AC72-933E1E3B68CF}"/>
              </a:ext>
            </a:extLst>
          </p:cNvPr>
          <p:cNvSpPr txBox="1"/>
          <p:nvPr/>
        </p:nvSpPr>
        <p:spPr>
          <a:xfrm>
            <a:off x="1021080" y="6446520"/>
            <a:ext cx="15163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beginning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C65FF-5108-4460-AFF9-2876B1ADC538}"/>
              </a:ext>
            </a:extLst>
          </p:cNvPr>
          <p:cNvSpPr txBox="1"/>
          <p:nvPr/>
        </p:nvSpPr>
        <p:spPr>
          <a:xfrm>
            <a:off x="594360" y="7406640"/>
            <a:ext cx="19431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Initially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E733B-C411-4540-B3CD-0660D6191279}"/>
              </a:ext>
            </a:extLst>
          </p:cNvPr>
          <p:cNvSpPr txBox="1"/>
          <p:nvPr/>
        </p:nvSpPr>
        <p:spPr>
          <a:xfrm>
            <a:off x="541020" y="7970520"/>
            <a:ext cx="20497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brainstorm ideas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B55637-FAA9-49DE-B84A-130BE91B0FBC}"/>
              </a:ext>
            </a:extLst>
          </p:cNvPr>
          <p:cNvSpPr txBox="1"/>
          <p:nvPr/>
        </p:nvSpPr>
        <p:spPr>
          <a:xfrm>
            <a:off x="5105400" y="2339340"/>
            <a:ext cx="20574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court for teenagers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352B4-1F00-48FA-9D15-BECDAF4F1DC2}"/>
              </a:ext>
            </a:extLst>
          </p:cNvPr>
          <p:cNvSpPr txBox="1"/>
          <p:nvPr/>
        </p:nvSpPr>
        <p:spPr>
          <a:xfrm>
            <a:off x="5173980" y="3147060"/>
            <a:ext cx="198882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Teens run the court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FFF2B-8B3E-4540-9AE6-6820BA4CAA74}"/>
              </a:ext>
            </a:extLst>
          </p:cNvPr>
          <p:cNvSpPr txBox="1"/>
          <p:nvPr/>
        </p:nvSpPr>
        <p:spPr>
          <a:xfrm>
            <a:off x="5105400" y="5341620"/>
            <a:ext cx="21869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they can relate to the teens.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28230-A366-4B4C-9923-C602EDD2A421}"/>
              </a:ext>
            </a:extLst>
          </p:cNvPr>
          <p:cNvSpPr txBox="1"/>
          <p:nvPr/>
        </p:nvSpPr>
        <p:spPr>
          <a:xfrm>
            <a:off x="5105400" y="8115300"/>
            <a:ext cx="2186940" cy="1417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6ACF6-ED33-4B1B-AD1A-C0117D218ED8}"/>
              </a:ext>
            </a:extLst>
          </p:cNvPr>
          <p:cNvSpPr txBox="1"/>
          <p:nvPr/>
        </p:nvSpPr>
        <p:spPr>
          <a:xfrm>
            <a:off x="891540" y="2308860"/>
            <a:ext cx="1424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important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92CF0-73CE-4792-8B58-F791A0AD4988}"/>
              </a:ext>
            </a:extLst>
          </p:cNvPr>
          <p:cNvSpPr txBox="1"/>
          <p:nvPr/>
        </p:nvSpPr>
        <p:spPr>
          <a:xfrm>
            <a:off x="647700" y="3528060"/>
            <a:ext cx="18669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F0C7B-E43E-4FF6-A86B-64E85F7C493C}"/>
              </a:ext>
            </a:extLst>
          </p:cNvPr>
          <p:cNvSpPr txBox="1"/>
          <p:nvPr/>
        </p:nvSpPr>
        <p:spPr>
          <a:xfrm>
            <a:off x="579120" y="4183380"/>
            <a:ext cx="19964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I passed my math class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C5A46-3F20-4397-8719-6EBAABA65F32}"/>
              </a:ext>
            </a:extLst>
          </p:cNvPr>
          <p:cNvSpPr txBox="1"/>
          <p:nvPr/>
        </p:nvSpPr>
        <p:spPr>
          <a:xfrm>
            <a:off x="1089660" y="5814060"/>
            <a:ext cx="1424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A1955-C9B7-4E03-8283-C9E104242561}"/>
              </a:ext>
            </a:extLst>
          </p:cNvPr>
          <p:cNvSpPr txBox="1"/>
          <p:nvPr/>
        </p:nvSpPr>
        <p:spPr>
          <a:xfrm>
            <a:off x="1120140" y="7127677"/>
            <a:ext cx="1424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Initiative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CEEB4-59BC-4231-8E5D-5D9E5962A210}"/>
              </a:ext>
            </a:extLst>
          </p:cNvPr>
          <p:cNvSpPr txBox="1"/>
          <p:nvPr/>
        </p:nvSpPr>
        <p:spPr>
          <a:xfrm>
            <a:off x="731520" y="7471888"/>
            <a:ext cx="19964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 up the swimming pool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A9C97-B831-47E6-8F4B-E59D11A5F7EC}"/>
              </a:ext>
            </a:extLst>
          </p:cNvPr>
          <p:cNvSpPr txBox="1"/>
          <p:nvPr/>
        </p:nvSpPr>
        <p:spPr>
          <a:xfrm>
            <a:off x="605790" y="8382000"/>
            <a:ext cx="19964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people want to use it.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3BF670-CBDA-410A-AD7D-901BB993C54F}"/>
              </a:ext>
            </a:extLst>
          </p:cNvPr>
          <p:cNvSpPr txBox="1"/>
          <p:nvPr/>
        </p:nvSpPr>
        <p:spPr>
          <a:xfrm>
            <a:off x="5181600" y="2110740"/>
            <a:ext cx="19964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Don’t send them to jail.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81DB6-57D8-4920-BD5A-E9C034A01CB4}"/>
              </a:ext>
            </a:extLst>
          </p:cNvPr>
          <p:cNvSpPr txBox="1"/>
          <p:nvPr/>
        </p:nvSpPr>
        <p:spPr>
          <a:xfrm>
            <a:off x="5059680" y="4312920"/>
            <a:ext cx="223266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doesn’t give you a record.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F2C4D-2A0A-4515-B361-73357BAAA1C5}"/>
              </a:ext>
            </a:extLst>
          </p:cNvPr>
          <p:cNvSpPr txBox="1"/>
          <p:nvPr/>
        </p:nvSpPr>
        <p:spPr>
          <a:xfrm>
            <a:off x="5059680" y="4937760"/>
            <a:ext cx="22326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Cost up to $5,500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92E50-B245-4359-89B7-A6504CCB9C62}"/>
              </a:ext>
            </a:extLst>
          </p:cNvPr>
          <p:cNvSpPr txBox="1"/>
          <p:nvPr/>
        </p:nvSpPr>
        <p:spPr>
          <a:xfrm>
            <a:off x="5059680" y="5562600"/>
            <a:ext cx="21717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Costs $500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D2AA-5EEC-405B-BCFE-C83C4222BB71}"/>
              </a:ext>
            </a:extLst>
          </p:cNvPr>
          <p:cNvSpPr txBox="1"/>
          <p:nvPr/>
        </p:nvSpPr>
        <p:spPr>
          <a:xfrm>
            <a:off x="5059680" y="7421880"/>
            <a:ext cx="217170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treat someone like a criminal they become one.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136</Words>
  <Application>Microsoft Office PowerPoint</Application>
  <PresentationFormat>Custom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Fry</dc:creator>
  <cp:lastModifiedBy>Angela Fry</cp:lastModifiedBy>
  <cp:revision>45</cp:revision>
  <dcterms:modified xsi:type="dcterms:W3CDTF">2020-10-15T17:40:16Z</dcterms:modified>
</cp:coreProperties>
</file>