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  <p15:guide id="3" pos="15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90" d="100"/>
          <a:sy n="90" d="100"/>
        </p:scale>
        <p:origin x="1560" y="-667"/>
      </p:cViewPr>
      <p:guideLst>
        <p:guide orient="horz" pos="3168"/>
        <p:guide pos="2448"/>
        <p:guide pos="15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ef9a5f72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ef9a5f72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ef9a5f72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ef9a5f72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ef9a5f72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ef9a5f72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ef9a5f72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ef9a5f72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ef9a5f72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ef9a5f72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ef9a5f72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ef9a5f72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ef9a5f72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ef9a5f72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ef9a5f72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ef9a5f72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D9231D-49CF-4F96-AD66-C1B5D8F11341}"/>
              </a:ext>
            </a:extLst>
          </p:cNvPr>
          <p:cNvSpPr txBox="1"/>
          <p:nvPr/>
        </p:nvSpPr>
        <p:spPr>
          <a:xfrm>
            <a:off x="1440180" y="2263140"/>
            <a:ext cx="1188720" cy="32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C569A-CFFF-4CEF-BE6E-6E21D36784BC}"/>
              </a:ext>
            </a:extLst>
          </p:cNvPr>
          <p:cNvSpPr txBox="1"/>
          <p:nvPr/>
        </p:nvSpPr>
        <p:spPr>
          <a:xfrm>
            <a:off x="739140" y="3505200"/>
            <a:ext cx="1889760" cy="32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9DB2A-4F28-45E0-B289-022A89CFA320}"/>
              </a:ext>
            </a:extLst>
          </p:cNvPr>
          <p:cNvSpPr txBox="1"/>
          <p:nvPr/>
        </p:nvSpPr>
        <p:spPr>
          <a:xfrm>
            <a:off x="594360" y="4427220"/>
            <a:ext cx="197358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Pass all your classes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8C1BE-D6FA-484E-9BC5-E66FDC2F64FE}"/>
              </a:ext>
            </a:extLst>
          </p:cNvPr>
          <p:cNvSpPr txBox="1"/>
          <p:nvPr/>
        </p:nvSpPr>
        <p:spPr>
          <a:xfrm>
            <a:off x="1089660" y="6393180"/>
            <a:ext cx="1188720" cy="32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91D705-92D8-42CA-8D1B-0C43F42F0F3C}"/>
              </a:ext>
            </a:extLst>
          </p:cNvPr>
          <p:cNvSpPr txBox="1"/>
          <p:nvPr/>
        </p:nvSpPr>
        <p:spPr>
          <a:xfrm>
            <a:off x="1028700" y="7429500"/>
            <a:ext cx="1539240" cy="32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0ED68-ED12-4A1F-905E-D664940BD25C}"/>
              </a:ext>
            </a:extLst>
          </p:cNvPr>
          <p:cNvSpPr txBox="1"/>
          <p:nvPr/>
        </p:nvSpPr>
        <p:spPr>
          <a:xfrm>
            <a:off x="594360" y="8109284"/>
            <a:ext cx="20345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Babysit my sister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0E6CA1-3BC9-4BCF-A930-BD2839FEAB69}"/>
              </a:ext>
            </a:extLst>
          </p:cNvPr>
          <p:cNvSpPr txBox="1"/>
          <p:nvPr/>
        </p:nvSpPr>
        <p:spPr>
          <a:xfrm>
            <a:off x="5120640" y="2316480"/>
            <a:ext cx="20345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Destroy the contract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890D78-F07A-4F7F-8BB8-8FE7722D676B}"/>
              </a:ext>
            </a:extLst>
          </p:cNvPr>
          <p:cNvSpPr txBox="1"/>
          <p:nvPr/>
        </p:nvSpPr>
        <p:spPr>
          <a:xfrm>
            <a:off x="5021580" y="4495800"/>
            <a:ext cx="22631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 will damage his soul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B35AE-F320-4E7E-BF3A-1532604DB19A}"/>
              </a:ext>
            </a:extLst>
          </p:cNvPr>
          <p:cNvSpPr txBox="1"/>
          <p:nvPr/>
        </p:nvSpPr>
        <p:spPr>
          <a:xfrm>
            <a:off x="5543550" y="6614160"/>
            <a:ext cx="174117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Portia/Shylock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66AB5-A5A7-4339-B297-063B896AF6E6}"/>
              </a:ext>
            </a:extLst>
          </p:cNvPr>
          <p:cNvSpPr txBox="1"/>
          <p:nvPr/>
        </p:nvSpPr>
        <p:spPr>
          <a:xfrm>
            <a:off x="5021580" y="7490460"/>
            <a:ext cx="2263140" cy="624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23C4E-90C6-47F8-BBF7-4DE564D3AE68}"/>
              </a:ext>
            </a:extLst>
          </p:cNvPr>
          <p:cNvSpPr txBox="1"/>
          <p:nvPr/>
        </p:nvSpPr>
        <p:spPr>
          <a:xfrm>
            <a:off x="2743200" y="6347460"/>
            <a:ext cx="2065020" cy="1409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76C47-05DF-42BF-A814-C1EFCF2F45AE}"/>
              </a:ext>
            </a:extLst>
          </p:cNvPr>
          <p:cNvSpPr txBox="1"/>
          <p:nvPr/>
        </p:nvSpPr>
        <p:spPr>
          <a:xfrm>
            <a:off x="4960620" y="6347460"/>
            <a:ext cx="2065020" cy="1409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A436B-8FA3-41B5-8CBE-55009139DF23}"/>
              </a:ext>
            </a:extLst>
          </p:cNvPr>
          <p:cNvSpPr txBox="1"/>
          <p:nvPr/>
        </p:nvSpPr>
        <p:spPr>
          <a:xfrm>
            <a:off x="4960620" y="7909560"/>
            <a:ext cx="2065020" cy="1409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4B1F6-1DFF-415C-A36F-98DE5E361342}"/>
              </a:ext>
            </a:extLst>
          </p:cNvPr>
          <p:cNvSpPr txBox="1"/>
          <p:nvPr/>
        </p:nvSpPr>
        <p:spPr>
          <a:xfrm>
            <a:off x="2743200" y="7909560"/>
            <a:ext cx="2065020" cy="1409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DEB3E5-9B5E-4A3F-98B6-46723AFFB7F9}"/>
              </a:ext>
            </a:extLst>
          </p:cNvPr>
          <p:cNvSpPr txBox="1"/>
          <p:nvPr/>
        </p:nvSpPr>
        <p:spPr>
          <a:xfrm>
            <a:off x="1303020" y="2378751"/>
            <a:ext cx="292608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it’s important to follow the contract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AF136E-AF18-4921-B56F-2A6C57CC2CE5}"/>
              </a:ext>
            </a:extLst>
          </p:cNvPr>
          <p:cNvSpPr txBox="1"/>
          <p:nvPr/>
        </p:nvSpPr>
        <p:spPr>
          <a:xfrm>
            <a:off x="2095502" y="2744688"/>
            <a:ext cx="172211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FD2B1-A2BD-4777-940D-EABAECE7EE73}"/>
              </a:ext>
            </a:extLst>
          </p:cNvPr>
          <p:cNvSpPr txBox="1"/>
          <p:nvPr/>
        </p:nvSpPr>
        <p:spPr>
          <a:xfrm>
            <a:off x="1485900" y="3124200"/>
            <a:ext cx="22250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That is what the contract said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5D8CD-54B3-4C6C-88C8-F8FA6CCA9F92}"/>
              </a:ext>
            </a:extLst>
          </p:cNvPr>
          <p:cNvSpPr txBox="1"/>
          <p:nvPr/>
        </p:nvSpPr>
        <p:spPr>
          <a:xfrm>
            <a:off x="5082540" y="2293173"/>
            <a:ext cx="20269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Give him three times the money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A3297-6F35-4761-AEBF-F34CF5224384}"/>
              </a:ext>
            </a:extLst>
          </p:cNvPr>
          <p:cNvSpPr txBox="1"/>
          <p:nvPr/>
        </p:nvSpPr>
        <p:spPr>
          <a:xfrm>
            <a:off x="4404360" y="3372683"/>
            <a:ext cx="27584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Take the money and not kill him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ABBBE-7A17-4F19-A9F7-75E1A095ACB0}"/>
              </a:ext>
            </a:extLst>
          </p:cNvPr>
          <p:cNvSpPr txBox="1"/>
          <p:nvPr/>
        </p:nvSpPr>
        <p:spPr>
          <a:xfrm>
            <a:off x="2872740" y="4632960"/>
            <a:ext cx="429006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decide if Antonio dies.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2A5A67-380F-4D56-A298-763B0DEC733C}"/>
              </a:ext>
            </a:extLst>
          </p:cNvPr>
          <p:cNvSpPr txBox="1"/>
          <p:nvPr/>
        </p:nvSpPr>
        <p:spPr>
          <a:xfrm>
            <a:off x="1303020" y="4640580"/>
            <a:ext cx="8763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Judge 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6710C-935C-43BA-84C3-92C9A2E6C79F}"/>
              </a:ext>
            </a:extLst>
          </p:cNvPr>
          <p:cNvSpPr txBox="1"/>
          <p:nvPr/>
        </p:nvSpPr>
        <p:spPr>
          <a:xfrm>
            <a:off x="2598420" y="4953178"/>
            <a:ext cx="45110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contract is valid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A631E5-A7A3-481F-A62D-91B6BF78FD46}"/>
              </a:ext>
            </a:extLst>
          </p:cNvPr>
          <p:cNvSpPr txBox="1"/>
          <p:nvPr/>
        </p:nvSpPr>
        <p:spPr>
          <a:xfrm>
            <a:off x="2598420" y="5260955"/>
            <a:ext cx="45110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Shylock should take the money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7768A1-A897-4598-8F50-37F3DC594AA2}"/>
              </a:ext>
            </a:extLst>
          </p:cNvPr>
          <p:cNvSpPr txBox="1"/>
          <p:nvPr/>
        </p:nvSpPr>
        <p:spPr>
          <a:xfrm>
            <a:off x="727710" y="7071360"/>
            <a:ext cx="649605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contract.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739BC-2C45-4695-ABAF-762F435A31C1}"/>
              </a:ext>
            </a:extLst>
          </p:cNvPr>
          <p:cNvSpPr txBox="1"/>
          <p:nvPr/>
        </p:nvSpPr>
        <p:spPr>
          <a:xfrm>
            <a:off x="3284220" y="6438722"/>
            <a:ext cx="185166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Portia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2AF52-6E93-4B39-AFD0-D022CA845470}"/>
              </a:ext>
            </a:extLst>
          </p:cNvPr>
          <p:cNvSpPr txBox="1"/>
          <p:nvPr/>
        </p:nvSpPr>
        <p:spPr>
          <a:xfrm>
            <a:off x="5433060" y="6438544"/>
            <a:ext cx="185166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Shylock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80CDE-1446-4BBD-82E0-6F39DF886F46}"/>
              </a:ext>
            </a:extLst>
          </p:cNvPr>
          <p:cNvSpPr txBox="1"/>
          <p:nvPr/>
        </p:nvSpPr>
        <p:spPr>
          <a:xfrm>
            <a:off x="788670" y="8040588"/>
            <a:ext cx="649605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F2A3F-F332-4CB1-A64F-54C70EFBB21C}"/>
              </a:ext>
            </a:extLst>
          </p:cNvPr>
          <p:cNvSpPr txBox="1"/>
          <p:nvPr/>
        </p:nvSpPr>
        <p:spPr>
          <a:xfrm>
            <a:off x="2956561" y="7691735"/>
            <a:ext cx="176021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Antonio/Shylock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8706D-F10D-416D-8489-C4713B79A360}"/>
              </a:ext>
            </a:extLst>
          </p:cNvPr>
          <p:cNvSpPr txBox="1"/>
          <p:nvPr/>
        </p:nvSpPr>
        <p:spPr>
          <a:xfrm>
            <a:off x="2030730" y="7342882"/>
            <a:ext cx="357378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Doesn’t change his mind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848FFF-257D-4356-B9E0-5D99F7414806}"/>
              </a:ext>
            </a:extLst>
          </p:cNvPr>
          <p:cNvSpPr txBox="1"/>
          <p:nvPr/>
        </p:nvSpPr>
        <p:spPr>
          <a:xfrm>
            <a:off x="762000" y="2270760"/>
            <a:ext cx="182118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succeed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F2207-80AA-45C5-ABE3-9A488BEC899E}"/>
              </a:ext>
            </a:extLst>
          </p:cNvPr>
          <p:cNvSpPr txBox="1"/>
          <p:nvPr/>
        </p:nvSpPr>
        <p:spPr>
          <a:xfrm>
            <a:off x="579120" y="3847922"/>
            <a:ext cx="200406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Take a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7CB87-518F-40B2-BB6E-D1EAE26AA5EF}"/>
              </a:ext>
            </a:extLst>
          </p:cNvPr>
          <p:cNvSpPr txBox="1"/>
          <p:nvPr/>
        </p:nvSpPr>
        <p:spPr>
          <a:xfrm>
            <a:off x="762000" y="4434662"/>
            <a:ext cx="185166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attain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72F4A-A758-4ADA-A8A6-C4E03149919F}"/>
              </a:ext>
            </a:extLst>
          </p:cNvPr>
          <p:cNvSpPr txBox="1"/>
          <p:nvPr/>
        </p:nvSpPr>
        <p:spPr>
          <a:xfrm>
            <a:off x="1581150" y="5996762"/>
            <a:ext cx="103251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amazing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70397-68CA-476A-927D-8BB8BA85E3B9}"/>
              </a:ext>
            </a:extLst>
          </p:cNvPr>
          <p:cNvSpPr txBox="1"/>
          <p:nvPr/>
        </p:nvSpPr>
        <p:spPr>
          <a:xfrm>
            <a:off x="1226820" y="7033082"/>
            <a:ext cx="135636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spectacular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7C86F-C36E-4A3A-812D-4000FF9A955D}"/>
              </a:ext>
            </a:extLst>
          </p:cNvPr>
          <p:cNvSpPr txBox="1"/>
          <p:nvPr/>
        </p:nvSpPr>
        <p:spPr>
          <a:xfrm>
            <a:off x="579120" y="7558862"/>
            <a:ext cx="20345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sunset over the mountains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9D1B52-A295-4E74-8DA4-87017E559FAF}"/>
              </a:ext>
            </a:extLst>
          </p:cNvPr>
          <p:cNvSpPr txBox="1"/>
          <p:nvPr/>
        </p:nvSpPr>
        <p:spPr>
          <a:xfrm>
            <a:off x="5029200" y="4251782"/>
            <a:ext cx="22631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 average American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3BAE1-EC65-4884-8F55-7253CDE09D86}"/>
              </a:ext>
            </a:extLst>
          </p:cNvPr>
          <p:cNvSpPr txBox="1"/>
          <p:nvPr/>
        </p:nvSpPr>
        <p:spPr>
          <a:xfrm>
            <a:off x="5295900" y="7749540"/>
            <a:ext cx="19964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Just like us.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96A5E-6F1F-419F-8589-8FD3BC817E50}"/>
              </a:ext>
            </a:extLst>
          </p:cNvPr>
          <p:cNvSpPr txBox="1"/>
          <p:nvPr/>
        </p:nvSpPr>
        <p:spPr>
          <a:xfrm>
            <a:off x="5295900" y="2270582"/>
            <a:ext cx="185166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Murdering a woman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545A3-81AE-4825-942C-9B02F429652C}"/>
              </a:ext>
            </a:extLst>
          </p:cNvPr>
          <p:cNvSpPr txBox="1"/>
          <p:nvPr/>
        </p:nvSpPr>
        <p:spPr>
          <a:xfrm>
            <a:off x="746760" y="2285822"/>
            <a:ext cx="120396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get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358AB6-D82A-47B6-B58E-8453456DEAD3}"/>
              </a:ext>
            </a:extLst>
          </p:cNvPr>
          <p:cNvSpPr txBox="1"/>
          <p:nvPr/>
        </p:nvSpPr>
        <p:spPr>
          <a:xfrm>
            <a:off x="1024890" y="3497402"/>
            <a:ext cx="185166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obtain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0217A-03FA-4A87-B7E0-8FA01AEA9592}"/>
              </a:ext>
            </a:extLst>
          </p:cNvPr>
          <p:cNvSpPr txBox="1"/>
          <p:nvPr/>
        </p:nvSpPr>
        <p:spPr>
          <a:xfrm>
            <a:off x="594360" y="4401205"/>
            <a:ext cx="19278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looking on the Internet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65850-B50E-45FF-8499-02BA3594058D}"/>
              </a:ext>
            </a:extLst>
          </p:cNvPr>
          <p:cNvSpPr txBox="1"/>
          <p:nvPr/>
        </p:nvSpPr>
        <p:spPr>
          <a:xfrm>
            <a:off x="1828800" y="6362522"/>
            <a:ext cx="86868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get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9A74C3-FAA2-4890-BB96-0859BF6D7021}"/>
              </a:ext>
            </a:extLst>
          </p:cNvPr>
          <p:cNvSpPr txBox="1"/>
          <p:nvPr/>
        </p:nvSpPr>
        <p:spPr>
          <a:xfrm>
            <a:off x="1348740" y="7917002"/>
            <a:ext cx="13487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9FE47-8DE8-4EA9-BA5F-1CEBBCC36DBF}"/>
              </a:ext>
            </a:extLst>
          </p:cNvPr>
          <p:cNvSpPr txBox="1"/>
          <p:nvPr/>
        </p:nvSpPr>
        <p:spPr>
          <a:xfrm>
            <a:off x="594360" y="8526602"/>
            <a:ext cx="19812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My social media accounts.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D261C-9F6A-4E39-8DC2-2B44BD4A8F38}"/>
              </a:ext>
            </a:extLst>
          </p:cNvPr>
          <p:cNvSpPr txBox="1"/>
          <p:nvPr/>
        </p:nvSpPr>
        <p:spPr>
          <a:xfrm>
            <a:off x="5326380" y="2308450"/>
            <a:ext cx="192024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Improve the system so others don’t get treated this way.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A65A3-BF4D-49BD-9443-930689FE35C5}"/>
              </a:ext>
            </a:extLst>
          </p:cNvPr>
          <p:cNvSpPr txBox="1"/>
          <p:nvPr/>
        </p:nvSpPr>
        <p:spPr>
          <a:xfrm>
            <a:off x="5052060" y="4381500"/>
            <a:ext cx="219456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Allow people on the death row to obtain DNA and a lawyer.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880BC-EE59-47F4-B461-42B9DA00DEA2}"/>
              </a:ext>
            </a:extLst>
          </p:cNvPr>
          <p:cNvSpPr txBox="1"/>
          <p:nvPr/>
        </p:nvSpPr>
        <p:spPr>
          <a:xfrm>
            <a:off x="5052060" y="6880860"/>
            <a:ext cx="219456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Get out of jail earlier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140</Words>
  <Application>Microsoft Office PowerPoint</Application>
  <PresentationFormat>Custom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Fry</dc:creator>
  <cp:lastModifiedBy>Angela Fry</cp:lastModifiedBy>
  <cp:revision>37</cp:revision>
  <dcterms:modified xsi:type="dcterms:W3CDTF">2020-10-22T00:05:54Z</dcterms:modified>
</cp:coreProperties>
</file>