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71" r:id="rId6"/>
    <p:sldId id="272" r:id="rId7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pos="15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8"/>
      </p:cViewPr>
      <p:guideLst>
        <p:guide orient="horz" pos="3168"/>
        <p:guide pos="2448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f9a5f7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f9a5f72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ef9a5f7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ef9a5f7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f9a5f7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ef9a5f7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ef9a5f72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ef9a5f72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ef9a5f7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ef9a5f72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ef9a5f7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ef9a5f7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thesaurus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1236475" y="2336675"/>
            <a:ext cx="1148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953550" y="3549400"/>
            <a:ext cx="1148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612825" y="4160900"/>
            <a:ext cx="1955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1708425" y="7400800"/>
            <a:ext cx="9438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674300" y="8012300"/>
            <a:ext cx="1955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450350" y="6188075"/>
            <a:ext cx="1148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5445225" y="2503800"/>
            <a:ext cx="17268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5096900" y="4909350"/>
            <a:ext cx="21342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5671275" y="7250975"/>
            <a:ext cx="17268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1498450" y="2312350"/>
            <a:ext cx="8580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629700" y="4055225"/>
            <a:ext cx="12849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629650" y="4644300"/>
            <a:ext cx="18849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629650" y="8233175"/>
            <a:ext cx="18849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762850" y="6353275"/>
            <a:ext cx="1151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1498450" y="7624925"/>
            <a:ext cx="10161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5150775" y="2494175"/>
            <a:ext cx="20361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5052800" y="5223750"/>
            <a:ext cx="2207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074575" y="8377850"/>
            <a:ext cx="2207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/>
        </p:nvSpPr>
        <p:spPr>
          <a:xfrm>
            <a:off x="614925" y="3672350"/>
            <a:ext cx="63804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1930725" y="6107375"/>
            <a:ext cx="20310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1930725" y="6412175"/>
            <a:ext cx="20310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1930725" y="7143400"/>
            <a:ext cx="20310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1930725" y="7448200"/>
            <a:ext cx="20310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1930725" y="8253025"/>
            <a:ext cx="20310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1930725" y="8557825"/>
            <a:ext cx="20310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432900" y="4883525"/>
            <a:ext cx="29748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Hint: Go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thesaurus.com</a:t>
            </a:r>
            <a:r>
              <a:rPr lang="en"/>
              <a:t> to get ideas for these words!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</Words>
  <Application>Microsoft Office PowerPoint</Application>
  <PresentationFormat>Custom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Fry</dc:creator>
  <cp:lastModifiedBy>Angela Fry</cp:lastModifiedBy>
  <cp:revision>2</cp:revision>
  <dcterms:modified xsi:type="dcterms:W3CDTF">2020-09-17T16:04:12Z</dcterms:modified>
</cp:coreProperties>
</file>