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pos="15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>
        <p:guide orient="horz" pos="3168"/>
        <p:guide pos="2448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f9a5f72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f9a5f728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f26a6c7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f26a6c7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f26a6c74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f26a6c74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26a6c7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26a6c74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f26a6c74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f26a6c74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26a6c7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f26a6c74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f26a6c7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f26a6c74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26a6c74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26a6c74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2748900" y="5259000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</a:rPr>
              <a:t>Triple click to type here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3207950" y="5848400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1704400" y="6575775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3965075" y="7725575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673900" y="2506725"/>
            <a:ext cx="6589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673900" y="3427625"/>
            <a:ext cx="6589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673900" y="5404650"/>
            <a:ext cx="6589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If you are working independently/remotely, you do not need to complete this part.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673900" y="8424325"/>
            <a:ext cx="6589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If you are working independently/remotely, you do not need to complete this part.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1143025" y="3408075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37975" y="3408075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1226650" y="5419575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4802375" y="5419575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3000500" y="6022450"/>
            <a:ext cx="1656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3564800" y="2377700"/>
            <a:ext cx="3894000" cy="510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Triple click to type here. Use one of the sentence frames from the “Language to Make Connections box above.</a:t>
            </a:r>
            <a:endParaRPr sz="1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2573900" y="3642050"/>
            <a:ext cx="8751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0000"/>
                </a:solidFill>
              </a:rPr>
              <a:t>Triple click to type here</a:t>
            </a:r>
            <a:endParaRPr sz="600">
              <a:solidFill>
                <a:srgbClr val="FF0000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380100" y="4265625"/>
            <a:ext cx="17997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0000"/>
                </a:solidFill>
              </a:rPr>
              <a:t>Triple click to type here</a:t>
            </a:r>
            <a:endParaRPr sz="600">
              <a:solidFill>
                <a:srgbClr val="FF0000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2957075" y="2477050"/>
            <a:ext cx="1222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0000"/>
                </a:solidFill>
              </a:rPr>
              <a:t>Triple click to type here</a:t>
            </a:r>
            <a:endParaRPr sz="700">
              <a:solidFill>
                <a:srgbClr val="FF0000"/>
              </a:solidFill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011100" y="5120000"/>
            <a:ext cx="1168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0000"/>
                </a:solidFill>
              </a:rPr>
              <a:t>Triple click to type here</a:t>
            </a:r>
            <a:endParaRPr sz="600">
              <a:solidFill>
                <a:srgbClr val="FF0000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380100" y="6282100"/>
            <a:ext cx="17997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0000"/>
                </a:solidFill>
              </a:rPr>
              <a:t>Triple click to type here</a:t>
            </a:r>
            <a:endParaRPr sz="600">
              <a:solidFill>
                <a:srgbClr val="FF0000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380100" y="7762950"/>
            <a:ext cx="17997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0000"/>
                </a:solidFill>
              </a:rPr>
              <a:t>Triple click to type here</a:t>
            </a:r>
            <a:endParaRPr sz="600">
              <a:solidFill>
                <a:srgbClr val="FF0000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011100" y="8298575"/>
            <a:ext cx="11688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0000"/>
                </a:solidFill>
              </a:rPr>
              <a:t>Triple click to type here</a:t>
            </a:r>
            <a:endParaRPr sz="600">
              <a:solidFill>
                <a:srgbClr val="FF0000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513425" y="3100650"/>
            <a:ext cx="2628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 here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513425" y="4265625"/>
            <a:ext cx="16857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 here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513425" y="5120000"/>
            <a:ext cx="2628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 here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513425" y="6282100"/>
            <a:ext cx="2628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 here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513425" y="8905825"/>
            <a:ext cx="2628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 here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513425" y="7748950"/>
            <a:ext cx="2628000" cy="28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Triple click to type here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1726225" y="3321825"/>
            <a:ext cx="192300" cy="19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1726225" y="4464675"/>
            <a:ext cx="192300" cy="19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1726225" y="5607525"/>
            <a:ext cx="192300" cy="19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1684850" y="6827325"/>
            <a:ext cx="192300" cy="19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1726225" y="7936275"/>
            <a:ext cx="192300" cy="19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1684850" y="9146200"/>
            <a:ext cx="192300" cy="192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1141200" y="134625"/>
            <a:ext cx="2548200" cy="90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Move the red circles below  to rate your knowledge of the word according to this scale.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>
            <a:off x="3622050" y="734025"/>
            <a:ext cx="1288500" cy="3078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9"/>
          <p:cNvSpPr/>
          <p:nvPr/>
        </p:nvSpPr>
        <p:spPr>
          <a:xfrm>
            <a:off x="4910550" y="820575"/>
            <a:ext cx="2433000" cy="1125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19"/>
          <p:cNvCxnSpPr/>
          <p:nvPr/>
        </p:nvCxnSpPr>
        <p:spPr>
          <a:xfrm rot="-5400000" flipH="1">
            <a:off x="-589775" y="660300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9"/>
          <p:cNvCxnSpPr/>
          <p:nvPr/>
        </p:nvCxnSpPr>
        <p:spPr>
          <a:xfrm rot="10800000">
            <a:off x="294825" y="541750"/>
            <a:ext cx="981000" cy="9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 rot="10800000">
            <a:off x="304425" y="551200"/>
            <a:ext cx="0" cy="2798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9"/>
          <p:cNvCxnSpPr/>
          <p:nvPr/>
        </p:nvCxnSpPr>
        <p:spPr>
          <a:xfrm>
            <a:off x="304500" y="3339975"/>
            <a:ext cx="4230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779275" y="2336675"/>
            <a:ext cx="1148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365900" y="3549400"/>
            <a:ext cx="1148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612825" y="4084700"/>
            <a:ext cx="1955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612825" y="6443200"/>
            <a:ext cx="1901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365900" y="7427675"/>
            <a:ext cx="1148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612825" y="8036600"/>
            <a:ext cx="19557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5141325" y="2324825"/>
            <a:ext cx="20349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5058100" y="5584575"/>
            <a:ext cx="22212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5058100" y="7106550"/>
            <a:ext cx="2221200" cy="239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Triple click to type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Custom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Fry</dc:creator>
  <cp:lastModifiedBy>Angela Fry</cp:lastModifiedBy>
  <cp:revision>1</cp:revision>
  <dcterms:modified xsi:type="dcterms:W3CDTF">2020-09-13T19:14:00Z</dcterms:modified>
</cp:coreProperties>
</file>