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6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0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6190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34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38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97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4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2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7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9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2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2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9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0C0004C-6604-4831-8066-476BEE22D03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6F7B-7185-4DA0-983C-617987E89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64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82FE7-8717-4808-8658-1B32C94154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(Catchy Title)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7ED5F8-B822-446F-BD9E-B5EE4DC798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9477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61726-6427-4AC4-B9F1-F920E0C51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Introductory Statement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6A927-5D37-4E18-A785-E9857C8AF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9345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A9376-B9EC-4428-BAA1-B44F06938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of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09C43-3496-4671-99B0-4C26EE8F0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Reason 1:</a:t>
            </a:r>
          </a:p>
          <a:p>
            <a:endParaRPr lang="en-US" sz="2400" dirty="0"/>
          </a:p>
          <a:p>
            <a:r>
              <a:rPr lang="en-US" sz="2400" dirty="0"/>
              <a:t>Evidence Statement One: </a:t>
            </a:r>
          </a:p>
          <a:p>
            <a:endParaRPr lang="en-US" sz="2400" dirty="0"/>
          </a:p>
          <a:p>
            <a:r>
              <a:rPr lang="en-US" sz="2400" dirty="0"/>
              <a:t>Evidence Statement Two:</a:t>
            </a:r>
          </a:p>
        </p:txBody>
      </p:sp>
    </p:spTree>
    <p:extLst>
      <p:ext uri="{BB962C8B-B14F-4D97-AF65-F5344CB8AC3E}">
        <p14:creationId xmlns:p14="http://schemas.microsoft.com/office/powerpoint/2010/main" val="337499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A9376-B9EC-4428-BAA1-B44F06938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of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09C43-3496-4671-99B0-4C26EE8F0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Reason 1:</a:t>
            </a:r>
          </a:p>
          <a:p>
            <a:endParaRPr lang="en-US" sz="2400" dirty="0"/>
          </a:p>
          <a:p>
            <a:r>
              <a:rPr lang="en-US" sz="2400" dirty="0"/>
              <a:t>Evidence Statement One: </a:t>
            </a:r>
          </a:p>
          <a:p>
            <a:endParaRPr lang="en-US" sz="2400" dirty="0"/>
          </a:p>
          <a:p>
            <a:r>
              <a:rPr lang="en-US" sz="2400" dirty="0"/>
              <a:t>Evidence Statement Two:</a:t>
            </a:r>
          </a:p>
        </p:txBody>
      </p:sp>
    </p:spTree>
    <p:extLst>
      <p:ext uri="{BB962C8B-B14F-4D97-AF65-F5344CB8AC3E}">
        <p14:creationId xmlns:p14="http://schemas.microsoft.com/office/powerpoint/2010/main" val="149381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83E27-0722-492D-9A1E-7D9381750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Petition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D03DCB-5811-4DF1-B975-B81384B3A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850194"/>
              </p:ext>
            </p:extLst>
          </p:nvPr>
        </p:nvGraphicFramePr>
        <p:xfrm>
          <a:off x="1103313" y="2052638"/>
          <a:ext cx="710596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492">
                  <a:extLst>
                    <a:ext uri="{9D8B030D-6E8A-4147-A177-3AD203B41FA5}">
                      <a16:colId xmlns:a16="http://schemas.microsoft.com/office/drawing/2014/main" val="229193030"/>
                    </a:ext>
                  </a:extLst>
                </a:gridCol>
                <a:gridCol w="1776492">
                  <a:extLst>
                    <a:ext uri="{9D8B030D-6E8A-4147-A177-3AD203B41FA5}">
                      <a16:colId xmlns:a16="http://schemas.microsoft.com/office/drawing/2014/main" val="1701109066"/>
                    </a:ext>
                  </a:extLst>
                </a:gridCol>
                <a:gridCol w="1776492">
                  <a:extLst>
                    <a:ext uri="{9D8B030D-6E8A-4147-A177-3AD203B41FA5}">
                      <a16:colId xmlns:a16="http://schemas.microsoft.com/office/drawing/2014/main" val="830012057"/>
                    </a:ext>
                  </a:extLst>
                </a:gridCol>
                <a:gridCol w="1776492">
                  <a:extLst>
                    <a:ext uri="{9D8B030D-6E8A-4147-A177-3AD203B41FA5}">
                      <a16:colId xmlns:a16="http://schemas.microsoft.com/office/drawing/2014/main" val="716787813"/>
                    </a:ext>
                  </a:extLst>
                </a:gridCol>
              </a:tblGrid>
              <a:tr h="362720"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311740"/>
                  </a:ext>
                </a:extLst>
              </a:tr>
              <a:tr h="362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704997"/>
                  </a:ext>
                </a:extLst>
              </a:tr>
              <a:tr h="362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0691"/>
                  </a:ext>
                </a:extLst>
              </a:tr>
              <a:tr h="362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64137"/>
                  </a:ext>
                </a:extLst>
              </a:tr>
              <a:tr h="362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85721"/>
                  </a:ext>
                </a:extLst>
              </a:tr>
              <a:tr h="362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891029"/>
                  </a:ext>
                </a:extLst>
              </a:tr>
              <a:tr h="362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12222"/>
                  </a:ext>
                </a:extLst>
              </a:tr>
              <a:tr h="362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951509"/>
                  </a:ext>
                </a:extLst>
              </a:tr>
              <a:tr h="362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056949"/>
                  </a:ext>
                </a:extLst>
              </a:tr>
              <a:tr h="362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738595"/>
                  </a:ext>
                </a:extLst>
              </a:tr>
              <a:tr h="362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710744"/>
                  </a:ext>
                </a:extLst>
              </a:tr>
              <a:tr h="362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46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38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42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(Catchy Title) </vt:lpstr>
      <vt:lpstr>Introductory Statement </vt:lpstr>
      <vt:lpstr>Statement of Purpose</vt:lpstr>
      <vt:lpstr>Statement of Purpose</vt:lpstr>
      <vt:lpstr>Petition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Petition to US Congress:</dc:title>
  <dc:creator>Angela Fry</dc:creator>
  <cp:lastModifiedBy>Angela Fry</cp:lastModifiedBy>
  <cp:revision>4</cp:revision>
  <dcterms:created xsi:type="dcterms:W3CDTF">2019-10-09T11:36:47Z</dcterms:created>
  <dcterms:modified xsi:type="dcterms:W3CDTF">2020-10-22T16:10:19Z</dcterms:modified>
</cp:coreProperties>
</file>